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.14748E9" units="cm"/>
          <inkml:channel name="Y" type="integer" max="2.14748E9" units="cm"/>
          <inkml:channel name="F" type="integer" max="8192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1" units="1/dev"/>
        </inkml:channelProperties>
      </inkml:inkSource>
      <inkml:timestamp xml:id="ts0" timeString="2021-07-20T12:31:57.639"/>
    </inkml:context>
    <inkml:brush xml:id="br0">
      <inkml:brushProperty name="width" value="0.13958" units="cm"/>
      <inkml:brushProperty name="height" value="0.13958" units="cm"/>
      <inkml:brushProperty name="color" value="#E71224"/>
    </inkml:brush>
  </inkml:definitions>
  <inkml:trace contextRef="#ctx0" brushRef="#br0">-5779-9720 4096,'-4'1'0,"-3"5"0,-3 0 0,-4-2 0,-4 1 0,-2-3 0,-3-4 0,-3 1 0,-1-3 0,-1 1 0,1-2 0,-2-1 0,-2 1 0,1-1 0,-1 1 0,1-2 0,2 0 0,1 0 0,1-3 0,0-1 0,0-3 0,1 1 0,-2-4 0,-2-1 0,-1-1 0,0-2 0,1-2 0,-1-1 0,0-1 0,0-1 0,3 0 0,0-3 0,1-1 0,3-4 0,1-1 0,2-2 0,3-5 0,1-4 0,2-2 0,2-4 0,2-3 0,1-2 0,2-3 0,3-1 0,2-2 0,2-1 0,3 0 0,3-1 0,3-1 0,3-1 0,3 1 0,5 1 0,2 0 0,4 1 0,5 2 0,3 0 0,4 2 0,4 3 0,2 2 0,4 6 0,1 2 0,3 4 0,2 5 0,3 4 0,0 4 0,2 5 0,-1 5 0,2 5 0,2 5 0,-1 5 0,2 5 0,-1 5 0,-1 5 0,2 5 0,-1 3 0,0 4 0,0 3 0,-3 2 0,-1 2 0,-4 3 0,-1 3 0,-4 0 0,-3 2 0,-4 1 0,0 3 0,-5 0 0,-2 1 0,-4 0 0,-1 1 0,-5 1 0,-2 0 0,-5 2 0,-3 1 0,-3 1 0,-3-2 0,-3 2 0,-4 0 0,-2 1 0,-1-1 0,0-1 0,-3 0 0,-1-2 0,-3-2 0,-1 2 0,-2-2 0,-3 0 0,-3-3 0,-1-1 0,-1-2 0,0-2 0,-2-1 0,0-2 0,-1-4 0,-2-1 0,0-1 0,-3-3 0,-1-1 0,-1-3 0,-1-1 0,-1-3 0,0 0 0,-2-3 0,0-1 0,2-1 0,-1-1 0,0-1 0,0-1 0,0-2 0,2 0 0,0 0 0,-1 0 0,-1-4 0,1-1 0,-3-1 0,1-4 0,-2 0 0,-1 0 0,0-2 0,-1-2 0,-2 0 0,-2-3 0,1-1 0,2-1 0,2 0 0,2-2 0,1-3 0,3-2 0,2-2 0,2-4 0,2-3 0,4-4 0,4-5 0,5-3 0,2-1 0,3-2 0,3-1 0,3 2 0,3 0 0,3 1 0,3-2 0,1 3 0,2 1 0,0 4 0,3-1 0,3 2 0,1 2 0,3 3 0,3 0 0,3 4 0,0 2 0,3 2 0,1 1 0,1 3 0,2 1 0,0 2 0,1 3 0,0 3 0,1 3 0,0 1 0,1 3 0,-1 2 0,-1 3 0,-2 3 0,2 3 0,-1 3 0,-3 3 0,-3 3 0,-4 3 0,-1 5 0,-2 1 0,-4 3 0,-2 1 0,-2 2 0,-4 1 0,-4 1 0,-5-1 0,-2 2 0,-3-3 0,-3 1 0,-2-1 0,-6 1 0,-1-1 0,-5 0 0,-1-3 0,-2 1 0,-2-3 0,0 0 0,-2-3 0,-1-4 0,-2-5 0,-1-4 0,0-4 0,-1-2 0,0-3 0,2-5 0,0-2 0,2-3 0,2-5 0,1 0 0,2-2 0,4-2 0,3-3 0,3-2 0,2-3 0,3 1 0,3 0 0,5 0 0,4 1 0,6-1 0,2 2 0,4 1 0,3 4 0,3 2 0,1 3 0,0 3 0,0 3 0,2 4 0,0 5 0,1 3 0,-3 3 0,0 3 0,-3 3 0,-3 1 0,-5 3 0,-5 2 0,-3-3 0,-3-3 0,-1-5 0,0-5 0</inkml:trace>
  <inkml:trace contextRef="#ctx0" brushRef="#br0" timeOffset="1">-6010-9642 4096,'2'-2'0,"1"2"0,-1 2 0,1-2 0,-2-2 0,-3 6 0,-5 2 0,-5 1 0,-3 2 0,-4 0 0,-2 0 0,-5 3 0,-3 1 0,-3 3 0,-3 1 0,-3 1 0,-1-1 0,-4-1 0,0-3 0,-2-1 0,-1-2 0,0-3 0,-1-3 0,0-5 0,1-3 0,0-4 0,1-6 0,2-2 0,2-2 0,0-6 0,3-3 0,2-1 0,2-2 0,4-5 0,4-3 0,2-3 0,7-2 0,4-4 0,6 0 0,5-1 0,6-1 0,7 0 0,6-2 0,5 2 0,5 1 0,3 2 0,4 5 0,1 3 0,0 4 0,-2 6 0,-3 6 0,-3 5 0,-5 5 0,-5 2 0,-6 4 0,-4 3 0,-4 3 0,-5 3 0,-2 1 0,-3 2 0,0 1 0,-3-1 0,-1 0 0,-1-1 0,-4-1 0,-3 0 0,-4-3 0,-3 0 0,-2-1 0,0 1 0,-3-1 0,-1-1 0,0-1 0,0-2 0,-1-3 0,-1-3 0,1-4 0,-2-2 0,0-3 0,1-5 0,1-5 0,2-7 0,0-2 0,1-6 0,3-5 0,4-5 0,4-3 0,5-3 0,6-2 0,7 0 0,6-1 0,7 2 0,7 1 0,5 3 0,6 1 0,5 3 0,5 2 0,2 5 0,4 1 0,3 7 0,3 4 0,2 6 0,1 3 0,-1 7 0,0 4 0,-2 5 0,-4 5 0,-3 4 0,-2 3 0,-5 3 0,-6 3 0,-4 2 0,-3 0 0,-1 3 0,-2-1 0,-3-1 0,-3-2 0,-6-1 0,-1-2 0,-6-1 0,-2-2 0,-3-2 0,-4-1 0,0-1 0,0-1 0,-1-1 0,0-2 0,-1-3 0,-4-5 0,-3-4 0,-2-6 0,-1-5 0,1-5 0,2-5 0,2-3 0,3-1 0,4-5 0,4-3 0,5-2 0,5-4 0,8 0 0,6-1 0,5-1 0,6 1 0,5 0 0,3 3 0,5 3 0,4 6 0,4 3 0,4 5 0,2 6 0,2 7 0,-1 4 0,-1 6 0,2 5 0,-3 6 0,-2 4 0,-2 7 0,-3 3 0,-2 7 0,-4 3 0,-4 2 0,-5 4 0,-5 3 0,-3 2 0,-4 2 0,-4 2 0,-2 1 0,-4 0 0,-3 0 0,-3 2 0,-3 1 0,-3-2 0,-1 2 0,-2-2 0,-4-2 0,0-1 0,-4-4 0,-1-4 0,-1-1 0,1-5 0,1-2 0,0-5 0,2-4 0,2-3 0,2-4 0,2-4 0,0-3 0,0-2 0,2-3 0,3-4 0,4-4 0,7-8 0,5-5 0,5-4 0,4-2 0,8 0 0,6 0 0,4 4 0,5 6 0,5 4 0,3 5 0,4 6 0,2 5 0,2 5 0,0 4 0,-2 3 0,-5 5 0,-4 4 0,-5 5 0,-3 5 0,-4 2 0,-4 6 0,-5 4 0,-2 5 0,-4 2 0,-4 4 0,-4 3 0,-5 1 0,-7-1 0,-5 4 0,-6-1 0,-6-1 0,-5 0 0,-3-3 0,-5-1 0,-5-2 0,-2-1 0,-4-4 0,-3-1 0,-1-3 0,0-5 0,-2-2 0,-1-4 0,2-4 0,-1-5 0,4-3 0,3-2 0,4-2 0,4-3 0,5-2 0,5-1 0,4-3 0,3-3 0,3-1 0,3-3 0,3-1 0,-1-1 0,2 1 0,0 1 0,-1 1 0,2 0 0,3 2 0,4 1 0,3 1 0,6 4 0,4 2 0,5 4 0,3 4 0,0 3 0,2 4 0,-1 3 0,-1 6 0,0 1 0,-1 3 0,-3 2 0,-4 4 0,-4 1 0,-4 1 0,-3 0 0,-4 4 0,-5 0 0,-4 2 0,-6-1 0,-3-1 0,-5-2 0,-5 0 0,-4-1 0,-5-1 0,-5-1 0,-4-2 0,-4-3 0,-2-2 0,-1-4 0,-2-1 0,-4-7 0,1-3 0,-1-6 0,0-5 0,-1-6 0,0-5 0,3-7 0,0-6 0,4-5 0,4-3 0,3-2 0,6-2 0,6 1 0,6 1 0,4 0 0,5 5 0,3 3 0,4 5 0,1 2 0,3 4 0,-1 4 0,2 2 0,1 1 0,-1 2 0,1 3 0,3 2 0,1 2 0,2 3 0,2 4 0,1 8 0,-1 6 0,1 3 0,-3 4 0,1 4 0,-2 4 0,-2 0 0,-1 2 0,-3 0 0,-3 0 0,-5 0 0,-5-3 0,-3-1 0,-4-2 0,-7-2 0,-5-4 0,-7-2 0,-6-1 0,-4-4 0,-3-3 0,-3-2 0,-3-4 0,-3-2 0,1-4 0,0-5 0,0-5 0,2-6 0,0-4 0,3-4 0,2-6 0,3-5 0,2-5 0,3-3 0,1-3 0,2-2 0,1-4 0,3-1 0,4-3 0,4-3 0,5 7 0,7 10 0,5 8 0,5 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.14748E9" units="cm"/>
          <inkml:channel name="Y" type="integer" max="2.14748E9" units="cm"/>
          <inkml:channel name="F" type="integer" max="8192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1" units="1/dev"/>
        </inkml:channelProperties>
      </inkml:inkSource>
      <inkml:timestamp xml:id="ts0" timeString="2021-07-20T12:33:36"/>
    </inkml:context>
    <inkml:brush xml:id="br0">
      <inkml:brushProperty name="width" value="0.13958" units="cm"/>
      <inkml:brushProperty name="height" value="0.13958" units="cm"/>
      <inkml:brushProperty name="color" value="#E71224"/>
    </inkml:brush>
  </inkml:definitions>
  <inkml:trace contextRef="#ctx0" brushRef="#br0">-3531-4267 4096,'1'1'0,"-1"2"0,0-2 0,0 1 0,-4 1 0,-3-1 0,-2 2 0,-2-2 0,2-1 0,-2 3 0,-3-3 0,1 2 0,0 0 0,-2 0 0,-1 0 0,-2 2 0,0-2 0,-3-1 0,1-1 0,-2-1 0,-1-1 0,0-1 0,0-1 0,-2 1 0,0-2 0,0 0 0,-1-3 0,1 1 0,-2-1 0,2 0 0,2-1 0,0-1 0,0 1 0,2-1 0,0 0 0,0 1 0,-3-3 0,3 1 0,1-2 0,1 1 0,0-2 0,-1 1 0,3-2 0,1 0 0,-1 1 0,2 0 0,-1-3 0,-1-3 0,1 1 0,2-2 0,-2-1 0,1-2 0,1 1 0,-1-1 0,3 0 0,0 0 0,2-1 0,2 0 0,-1-3 0,2 1 0,0 1 0,1-2 0,1 2 0,2-2 0,2-1 0,1 3 0,0-2 0,0 2 0,1-2 0,4-1 0,0-1 0,2 1 0,2-1 0,2 0 0,0-1 0,3 1 0,2-1 0,2 3 0,3 0 0,-1 2 0,1-2 0,2 1 0,2 1 0,1-2 0,3 2 0,0 2 0,3 1 0,2 2 0,0 1 0,1 2 0,-1 1 0,2 3 0,-1 2 0,3 1 0,-1 1 0,1 3 0,-3 0 0,0 1 0,-2 1 0,1 1 0,1 1 0,-1 2 0,1 2 0,-1 1 0,1 2 0,-2 1 0,-2 1 0,-1 0 0,-1 2 0,1 1 0,0 0 0,-1 2 0,-2 1 0,-1 2 0,-1 0 0,-2 2 0,-4 1 0,0 2 0,-2-1 0,-1 2 0,1-2 0,-1 2 0,0 1 0,-2-1 0,0 3 0,-5-1 0,0-2 0,-1 2 0,1 0 0,-2 1 0,-1-2 0,-1 1 0,-3 1 0,0-1 0,1 1 0,-2-2 0,2-2 0,-2 0 0,2 0 0,-3 0 0,0 0 0,-3-1 0,1 1 0,-3 2 0,0 1 0,-2 1 0,-2 1 0,-2 0 0,1 2 0,-3-2 0,1 2 0,-1 2 0,2-1 0,-2-1 0,-2 3 0,-1-1 0,-1 1 0,-2-2 0,1 0 0,-3-3 0,3-2 0,1-1 0,1-2 0,-1-3 0,1-4 0,1 0 0,0-1 0,2-2 0,-1-1 0,1-2 0,0 0 0,-1-2 0,0 2 0,-2-1 0,-2 2 0,-3-3 0,2 3 0,-1-1 0,0 1 0,1 1 0,0-1 0,3-1 0</inkml:trace>
  <inkml:trace contextRef="#ctx0" brushRef="#br0" timeOffset="1">-3601-3656 4096,'3'1'0,"-9"-1"0,-3 2 0,-2 0 0,2 0 0,-2-1 0,-3-1 0,1-1 0,-1-1 0,-2 0 0,0 0 0,-1 2 0,-1 2 0,-3 0 0,0 0 0,-2-1 0,-2-1 0,-1-1 0,-4-1 0,4 0 0,-3-1 0,-2 2 0,0-2 0,-1-2 0,0 2 0,-2-4 0,0 0 0,1 0 0,1-1 0,-1-1 0,1-1 0,0-1 0,0 1 0,-1-3 0,-2 1 0,1-2 0,-1 0 0,1 0 0,0-1 0,-1-1 0,3 1 0,1-2 0,0 0 0,2 0 0,3-3 0,0 1 0,-1-3 0,2-1 0,1 1 0,1 1 0,1 1 0,2 0 0,-1-1 0,-1-5 0,1 4 0,2-4 0,-1-1 0,4-1 0,0 3 0,-1-3 0,1 2 0,0-3 0,2 2 0,-1-1 0,3 2 0,-1 0 0,1-1 0,2-1 0,-1 0 0,0-2 0,0-2 0,1-1 0,1-1 0,3 0 0,0-1 0,-1 1 0,4-1 0,-1 0 0,3 0 0,1-1 0,1-3 0,3-2 0,-1 0 0,4 1 0,0-2 0,1 0 0,2 0 0,2-2 0,0 3 0,3-2 0,0 1 0,2-3 0,3 3 0,-1-1 0,3 3 0,1 0 0,0 1 0,0 2 0,1 2 0,1-1 0,1 5 0,1 0 0,1-1 0,0 2 0,2-1 0,1 2 0,0 0 0,0-1 0,1 1 0,1 2 0,1 2 0,0 2 0,2 2 0,2-1 0,0 1 0,2 2 0,3 0 0,0 0 0,2-1 0,3 1 0,-2 1 0,-1 1 0,1 4 0,-2 0 0,1 1 0,2 2 0,-4 1 0,2 2 0,1 1 0,-1 1 0,-3 1 0,3 1 0,1 2 0,0 1 0,0 1 0,0 2 0,0 1 0,-2 1 0,2 3 0,-1 0 0,1 3 0,0 0 0,-1 1 0,0-1 0,0 2 0,-2 3 0,-2 1 0,-1 1 0,-1 4 0,-1 1 0,-2 1 0,-3 2 0,-1-1 0,-3 2 0,-4 1 0,-2 1 0,0-1 0,-1 2 0,-1 0 0,-1 2 0,-2-2 0,2 0 0,-3 2 0,-2-1 0,0 1 0,-2 1 0,-2 2 0,-2-2 0,-2 0 0,0 4 0,2-1 0,-1-2 0,1 0 0,-1 1 0,2-1 0,-2 3 0,0-1 0,-4-2 0,1 2 0,2-1 0,-3 3 0,1 0 0,-2-1 0,-2-1 0,-1 1 0,-1 0 0,-2-1 0,-2 1 0,1 2 0,-1 0 0,1-2 0,-2 0 0,0-2 0,-1 3 0,-2-2 0,-1-3 0,-2-2 0,1 1 0,-2-1 0,0 2 0,-1-1 0,1 1 0,0-1 0,-2 0 0,2-1 0,-3 1 0,0-3 0,-2 1 0,0-3 0,0-2 0,-3 2 0,-1-2 0,1 0 0,-3 2 0,1-3 0,-2-2 0,-2-2 0,-1 1 0,3 3 0,-3-3 0,1 2 0,-2 0 0,0 0 0,1-2 0,0-1 0,-1-4 0,3-1 0,-4-3 0,3 0 0,-4-2 0,1-2 0,-2 1 0,2 1 0,0-2 0,1-1 0,1 0 0,-1-2 0,1 2 0,0-2 0,0 0 0,0 2 0,0-4 0,2-1 0,-3 0 0,1-1 0,1-1 0,-2 0 0,4 0 0,2 0 0,1-1 0,4-1 0,3 0 0,5-1 0,3-4 0,4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.14748E9" units="cm"/>
          <inkml:channel name="Y" type="integer" max="2.14748E9" units="cm"/>
          <inkml:channel name="F" type="integer" max="8192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1" units="1/dev"/>
        </inkml:channelProperties>
      </inkml:inkSource>
      <inkml:timestamp xml:id="ts0" timeString="2021-07-20T12:33:59.887"/>
    </inkml:context>
    <inkml:brush xml:id="br0">
      <inkml:brushProperty name="width" value="0.13958" units="cm"/>
      <inkml:brushProperty name="height" value="0.13958" units="cm"/>
      <inkml:brushProperty name="color" value="#E71224"/>
    </inkml:brush>
  </inkml:definitions>
  <inkml:trace contextRef="#ctx0" brushRef="#br0">-3721-3854 4096,'2'2'0,"-8"-2"0,-1 2 0,-4-1 0,3 1 0,-3-1 0,-1-1 0,0-1 0,-2-1 0,0 1 0,-1-1 0,-1 2 0,0 2 0,-3-1 0,-2 1 0,0-1 0,-2-1 0,-1-1 0,-3-1 0,2 1 0,-2-3 0,-1 4 0,-1-3 0,-1-1 0,0 0 0,-1-1 0,-1-2 0,2 0 0,1-1 0,-3 1 0,3-2 0,0-2 0,-1 1 0,-1-1 0,-1 0 0,0-3 0,0 2 0,0-1 0,1-1 0,-2-1 0,4 1 0,0-2 0,1 1 0,1-1 0,2-2 0,2 0 0,-2-3 0,1 0 0,2 1 0,1 0 0,0 2 0,3-1 0,-2 0 0,0-5 0,1 3 0,1-3 0,0 0 0,2-2 0,2 2 0,-2-2 0,1 2 0,1-3 0,0 2 0,1-1 0,2 3 0,-2-2 0,2 0 0,2 0 0,-1-1 0,0-2 0,0-2 0,1-1 0,0 0 0,3-1 0,1 0 0,-1 0 0,3 0 0,-1 0 0,3-1 0,1 0 0,1-3 0,3-2 0,-1 0 0,3 1 0,0-2 0,2 0 0,1 0 0,2-2 0,0 3 0,3-1 0,0 0 0,2-3 0,2 3 0,0-1 0,2 3 0,2 0 0,-1 1 0,1 1 0,0 3 0,0-1 0,3 4 0,0 0 0,1 0 0,-1 1 0,4 0 0,-1 0 0,1 2 0,0-2 0,0 1 0,1 2 0,2 1 0,-1 3 0,3 2 0,1-1 0,1 1 0,1 1 0,2 0 0,2 1 0,0-2 0,3 1 0,-2 2 0,0 0 0,1 4 0,-2-1 0,1 2 0,1 2 0,-3 1 0,1 2 0,2 0 0,-1 2 0,-3-1 0,3 3 0,0 1 0,1 1 0,0 1 0,-1 1 0,1 3 0,-3-1 0,3 3 0,-2 1 0,2 2 0,0 0 0,-2 1 0,1-1 0,-1 3 0,0 1 0,-3 2 0,-1 1 0,-1 3 0,-1 2 0,-2 0 0,-2 1 0,-2 1 0,-2 1 0,-4 1 0,-1 0 0,-1 0 0,0 2 0,-2 1 0,0 0 0,-3-1 0,3 0 0,-4 1 0,0 0 0,-2 0 0,0 2 0,-3 1 0,-3-1 0,0 0 0,0 3 0,1 0 0,0-3 0,0 0 0,-1 2 0,2-2 0,-1 3 0,-1 0 0,-3-3 0,1 3 0,1-2 0,-2 3 0,0 0 0,-1 0 0,-2-2 0,-1 1 0,-1 0 0,-2 0 0,-1 1 0,0 0 0,-1 1 0,2-1 0,-3-1 0,0-2 0,0 3 0,-2-1 0,-1-4 0,-2-1 0,0 1 0,-1-1 0,0 1 0,0-1 0,-1 3 0,1-3 0,-2 0 0,2 0 0,-3 0 0,1-1 0,-3-1 0,0-2 0,0-1 0,-2 0 0,-1 0 0,0-1 0,-2 2 0,1-3 0,-3-1 0,0-3 0,-2 2 0,2 1 0,-1 0 0,0 0 0,-2 0 0,0 1 0,1-3 0,0 0 0,-1-5 0,3 0 0,-3-3 0,1 0 0,-2-2 0,0-1 0,-1 0 0,0 1 0,1-1 0,1-1 0,2-2 0,-3 1 0,3-1 0,-1 1 0,0-2 0,1 2 0,-1-3 0,1 0 0,-2-2 0,1 0 0,2-1 0,-3 0 0,3 0 0,3 0 0,1-1 0,3 0 0,3-2 0,5 0 0,3-3 0,2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.14748E9" units="cm"/>
          <inkml:channel name="Y" type="integer" max="2.14748E9" units="cm"/>
          <inkml:channel name="F" type="integer" max="8192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1" units="1/dev"/>
        </inkml:channelProperties>
      </inkml:inkSource>
      <inkml:timestamp xml:id="ts0" timeString="2021-07-20T12:31:57.639"/>
    </inkml:context>
    <inkml:brush xml:id="br0">
      <inkml:brushProperty name="width" value="0.13958" units="cm"/>
      <inkml:brushProperty name="height" value="0.13958" units="cm"/>
      <inkml:brushProperty name="color" value="#E71224"/>
    </inkml:brush>
  </inkml:definitions>
  <inkml:trace contextRef="#ctx0" brushRef="#br0">-5779-9720 4096,'-4'1'0,"-3"5"0,-3 0 0,-4-2 0,-4 1 0,-2-3 0,-3-4 0,-3 1 0,-1-3 0,-1 1 0,1-2 0,-2-1 0,-2 1 0,1-1 0,-1 1 0,1-2 0,2 0 0,1 0 0,1-3 0,0-1 0,0-3 0,1 1 0,-2-4 0,-2-1 0,-1-1 0,0-2 0,1-2 0,-1-1 0,0-1 0,0-1 0,3 0 0,0-3 0,1-1 0,3-4 0,1-1 0,2-2 0,3-5 0,1-4 0,2-2 0,2-4 0,2-3 0,1-2 0,2-3 0,3-1 0,2-2 0,2-1 0,3 0 0,3-1 0,3-1 0,3-1 0,3 1 0,5 1 0,2 0 0,4 1 0,5 2 0,3 0 0,4 2 0,4 3 0,2 2 0,4 6 0,1 2 0,3 4 0,2 5 0,3 4 0,0 4 0,2 5 0,-1 5 0,2 5 0,2 5 0,-1 5 0,2 5 0,-1 5 0,-1 5 0,2 5 0,-1 3 0,0 4 0,0 3 0,-3 2 0,-1 2 0,-4 3 0,-1 3 0,-4 0 0,-3 2 0,-4 1 0,0 3 0,-5 0 0,-2 1 0,-4 0 0,-1 1 0,-5 1 0,-2 0 0,-5 2 0,-3 1 0,-3 1 0,-3-2 0,-3 2 0,-4 0 0,-2 1 0,-1-1 0,0-1 0,-3 0 0,-1-2 0,-3-2 0,-1 2 0,-2-2 0,-3 0 0,-3-3 0,-1-1 0,-1-2 0,0-2 0,-2-1 0,0-2 0,-1-4 0,-2-1 0,0-1 0,-3-3 0,-1-1 0,-1-3 0,-1-1 0,-1-3 0,0 0 0,-2-3 0,0-1 0,2-1 0,-1-1 0,0-1 0,0-1 0,0-2 0,2 0 0,0 0 0,-1 0 0,-1-4 0,1-1 0,-3-1 0,1-4 0,-2 0 0,-1 0 0,0-2 0,-1-2 0,-2 0 0,-2-3 0,1-1 0,2-1 0,2 0 0,2-2 0,1-3 0,3-2 0,2-2 0,2-4 0,2-3 0,4-4 0,4-5 0,5-3 0,2-1 0,3-2 0,3-1 0,3 2 0,3 0 0,3 1 0,3-2 0,1 3 0,2 1 0,0 4 0,3-1 0,3 2 0,1 2 0,3 3 0,3 0 0,3 4 0,0 2 0,3 2 0,1 1 0,1 3 0,2 1 0,0 2 0,1 3 0,0 3 0,1 3 0,0 1 0,1 3 0,-1 2 0,-1 3 0,-2 3 0,2 3 0,-1 3 0,-3 3 0,-3 3 0,-4 3 0,-1 5 0,-2 1 0,-4 3 0,-2 1 0,-2 2 0,-4 1 0,-4 1 0,-5-1 0,-2 2 0,-3-3 0,-3 1 0,-2-1 0,-6 1 0,-1-1 0,-5 0 0,-1-3 0,-2 1 0,-2-3 0,0 0 0,-2-3 0,-1-4 0,-2-5 0,-1-4 0,0-4 0,-1-2 0,0-3 0,2-5 0,0-2 0,2-3 0,2-5 0,1 0 0,2-2 0,4-2 0,3-3 0,3-2 0,2-3 0,3 1 0,3 0 0,5 0 0,4 1 0,6-1 0,2 2 0,4 1 0,3 4 0,3 2 0,1 3 0,0 3 0,0 3 0,2 4 0,0 5 0,1 3 0,-3 3 0,0 3 0,-3 3 0,-3 1 0,-5 3 0,-5 2 0,-3-3 0,-3-3 0,-1-5 0,0-5 0</inkml:trace>
  <inkml:trace contextRef="#ctx0" brushRef="#br0" timeOffset="1">-6010-9642 4096,'2'-2'0,"1"2"0,-1 2 0,1-2 0,-2-2 0,-3 6 0,-5 2 0,-5 1 0,-3 2 0,-4 0 0,-2 0 0,-5 3 0,-3 1 0,-3 3 0,-3 1 0,-3 1 0,-1-1 0,-4-1 0,0-3 0,-2-1 0,-1-2 0,0-3 0,-1-3 0,0-5 0,1-3 0,0-4 0,1-6 0,2-2 0,2-2 0,0-6 0,3-3 0,2-1 0,2-2 0,4-5 0,4-3 0,2-3 0,7-2 0,4-4 0,6 0 0,5-1 0,6-1 0,7 0 0,6-2 0,5 2 0,5 1 0,3 2 0,4 5 0,1 3 0,0 4 0,-2 6 0,-3 6 0,-3 5 0,-5 5 0,-5 2 0,-6 4 0,-4 3 0,-4 3 0,-5 3 0,-2 1 0,-3 2 0,0 1 0,-3-1 0,-1 0 0,-1-1 0,-4-1 0,-3 0 0,-4-3 0,-3 0 0,-2-1 0,0 1 0,-3-1 0,-1-1 0,0-1 0,0-2 0,-1-3 0,-1-3 0,1-4 0,-2-2 0,0-3 0,1-5 0,1-5 0,2-7 0,0-2 0,1-6 0,3-5 0,4-5 0,4-3 0,5-3 0,6-2 0,7 0 0,6-1 0,7 2 0,7 1 0,5 3 0,6 1 0,5 3 0,5 2 0,2 5 0,4 1 0,3 7 0,3 4 0,2 6 0,1 3 0,-1 7 0,0 4 0,-2 5 0,-4 5 0,-3 4 0,-2 3 0,-5 3 0,-6 3 0,-4 2 0,-3 0 0,-1 3 0,-2-1 0,-3-1 0,-3-2 0,-6-1 0,-1-2 0,-6-1 0,-2-2 0,-3-2 0,-4-1 0,0-1 0,0-1 0,-1-1 0,0-2 0,-1-3 0,-4-5 0,-3-4 0,-2-6 0,-1-5 0,1-5 0,2-5 0,2-3 0,3-1 0,4-5 0,4-3 0,5-2 0,5-4 0,8 0 0,6-1 0,5-1 0,6 1 0,5 0 0,3 3 0,5 3 0,4 6 0,4 3 0,4 5 0,2 6 0,2 7 0,-1 4 0,-1 6 0,2 5 0,-3 6 0,-2 4 0,-2 7 0,-3 3 0,-2 7 0,-4 3 0,-4 2 0,-5 4 0,-5 3 0,-3 2 0,-4 2 0,-4 2 0,-2 1 0,-4 0 0,-3 0 0,-3 2 0,-3 1 0,-3-2 0,-1 2 0,-2-2 0,-4-2 0,0-1 0,-4-4 0,-1-4 0,-1-1 0,1-5 0,1-2 0,0-5 0,2-4 0,2-3 0,2-4 0,2-4 0,0-3 0,0-2 0,2-3 0,3-4 0,4-4 0,7-8 0,5-5 0,5-4 0,4-2 0,8 0 0,6 0 0,4 4 0,5 6 0,5 4 0,3 5 0,4 6 0,2 5 0,2 5 0,0 4 0,-2 3 0,-5 5 0,-4 4 0,-5 5 0,-3 5 0,-4 2 0,-4 6 0,-5 4 0,-2 5 0,-4 2 0,-4 4 0,-4 3 0,-5 1 0,-7-1 0,-5 4 0,-6-1 0,-6-1 0,-5 0 0,-3-3 0,-5-1 0,-5-2 0,-2-1 0,-4-4 0,-3-1 0,-1-3 0,0-5 0,-2-2 0,-1-4 0,2-4 0,-1-5 0,4-3 0,3-2 0,4-2 0,4-3 0,5-2 0,5-1 0,4-3 0,3-3 0,3-1 0,3-3 0,3-1 0,-1-1 0,2 1 0,0 1 0,-1 1 0,2 0 0,3 2 0,4 1 0,3 1 0,6 4 0,4 2 0,5 4 0,3 4 0,0 3 0,2 4 0,-1 3 0,-1 6 0,0 1 0,-1 3 0,-3 2 0,-4 4 0,-4 1 0,-4 1 0,-3 0 0,-4 4 0,-5 0 0,-4 2 0,-6-1 0,-3-1 0,-5-2 0,-5 0 0,-4-1 0,-5-1 0,-5-1 0,-4-2 0,-4-3 0,-2-2 0,-1-4 0,-2-1 0,-4-7 0,1-3 0,-1-6 0,0-5 0,-1-6 0,0-5 0,3-7 0,0-6 0,4-5 0,4-3 0,3-2 0,6-2 0,6 1 0,6 1 0,4 0 0,5 5 0,3 3 0,4 5 0,1 2 0,3 4 0,-1 4 0,2 2 0,1 1 0,-1 2 0,1 3 0,3 2 0,1 2 0,2 3 0,2 4 0,1 8 0,-1 6 0,1 3 0,-3 4 0,1 4 0,-2 4 0,-2 0 0,-1 2 0,-3 0 0,-3 0 0,-5 0 0,-5-3 0,-3-1 0,-4-2 0,-7-2 0,-5-4 0,-7-2 0,-6-1 0,-4-4 0,-3-3 0,-3-2 0,-3-4 0,-3-2 0,1-4 0,0-5 0,0-5 0,2-6 0,0-4 0,3-4 0,2-6 0,3-5 0,2-5 0,3-3 0,1-3 0,2-2 0,1-4 0,3-1 0,4-3 0,4-3 0,5 7 0,7 10 0,5 8 0,5 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.14748E9" units="cm"/>
          <inkml:channel name="Y" type="integer" max="2.14748E9" units="cm"/>
          <inkml:channel name="F" type="integer" max="8192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1" units="1/dev"/>
        </inkml:channelProperties>
      </inkml:inkSource>
      <inkml:timestamp xml:id="ts0" timeString="2021-07-20T12:33:36"/>
    </inkml:context>
    <inkml:brush xml:id="br0">
      <inkml:brushProperty name="width" value="0.13958" units="cm"/>
      <inkml:brushProperty name="height" value="0.13958" units="cm"/>
      <inkml:brushProperty name="color" value="#E71224"/>
    </inkml:brush>
  </inkml:definitions>
  <inkml:trace contextRef="#ctx0" brushRef="#br0">-3531-4267 4096,'1'1'0,"-1"2"0,0-2 0,0 1 0,-4 1 0,-3-1 0,-2 2 0,-2-2 0,2-1 0,-2 3 0,-3-3 0,1 2 0,0 0 0,-2 0 0,-1 0 0,-2 2 0,0-2 0,-3-1 0,1-1 0,-2-1 0,-1-1 0,0-1 0,0-1 0,-2 1 0,0-2 0,0 0 0,-1-3 0,1 1 0,-2-1 0,2 0 0,2-1 0,0-1 0,0 1 0,2-1 0,0 0 0,0 1 0,-3-3 0,3 1 0,1-2 0,1 1 0,0-2 0,-1 1 0,3-2 0,1 0 0,-1 1 0,2 0 0,-1-3 0,-1-3 0,1 1 0,2-2 0,-2-1 0,1-2 0,1 1 0,-1-1 0,3 0 0,0 0 0,2-1 0,2 0 0,-1-3 0,2 1 0,0 1 0,1-2 0,1 2 0,2-2 0,2-1 0,1 3 0,0-2 0,0 2 0,1-2 0,4-1 0,0-1 0,2 1 0,2-1 0,2 0 0,0-1 0,3 1 0,2-1 0,2 3 0,3 0 0,-1 2 0,1-2 0,2 1 0,2 1 0,1-2 0,3 2 0,0 2 0,3 1 0,2 2 0,0 1 0,1 2 0,-1 1 0,2 3 0,-1 2 0,3 1 0,-1 1 0,1 3 0,-3 0 0,0 1 0,-2 1 0,1 1 0,1 1 0,-1 2 0,1 2 0,-1 1 0,1 2 0,-2 1 0,-2 1 0,-1 0 0,-1 2 0,1 1 0,0 0 0,-1 2 0,-2 1 0,-1 2 0,-1 0 0,-2 2 0,-4 1 0,0 2 0,-2-1 0,-1 2 0,1-2 0,-1 2 0,0 1 0,-2-1 0,0 3 0,-5-1 0,0-2 0,-1 2 0,1 0 0,-2 1 0,-1-2 0,-1 1 0,-3 1 0,0-1 0,1 1 0,-2-2 0,2-2 0,-2 0 0,2 0 0,-3 0 0,0 0 0,-3-1 0,1 1 0,-3 2 0,0 1 0,-2 1 0,-2 1 0,-2 0 0,1 2 0,-3-2 0,1 2 0,-1 2 0,2-1 0,-2-1 0,-2 3 0,-1-1 0,-1 1 0,-2-2 0,1 0 0,-3-3 0,3-2 0,1-1 0,1-2 0,-1-3 0,1-4 0,1 0 0,0-1 0,2-2 0,-1-1 0,1-2 0,0 0 0,-1-2 0,0 2 0,-2-1 0,-2 2 0,-3-3 0,2 3 0,-1-1 0,0 1 0,1 1 0,0-1 0,3-1 0</inkml:trace>
  <inkml:trace contextRef="#ctx0" brushRef="#br0" timeOffset="1">-3601-3656 4096,'3'1'0,"-9"-1"0,-3 2 0,-2 0 0,2 0 0,-2-1 0,-3-1 0,1-1 0,-1-1 0,-2 0 0,0 0 0,-1 2 0,-1 2 0,-3 0 0,0 0 0,-2-1 0,-2-1 0,-1-1 0,-4-1 0,4 0 0,-3-1 0,-2 2 0,0-2 0,-1-2 0,0 2 0,-2-4 0,0 0 0,1 0 0,1-1 0,-1-1 0,1-1 0,0-1 0,0 1 0,-1-3 0,-2 1 0,1-2 0,-1 0 0,1 0 0,0-1 0,-1-1 0,3 1 0,1-2 0,0 0 0,2 0 0,3-3 0,0 1 0,-1-3 0,2-1 0,1 1 0,1 1 0,1 1 0,2 0 0,-1-1 0,-1-5 0,1 4 0,2-4 0,-1-1 0,4-1 0,0 3 0,-1-3 0,1 2 0,0-3 0,2 2 0,-1-1 0,3 2 0,-1 0 0,1-1 0,2-1 0,-1 0 0,0-2 0,0-2 0,1-1 0,1-1 0,3 0 0,0-1 0,-1 1 0,4-1 0,-1 0 0,3 0 0,1-1 0,1-3 0,3-2 0,-1 0 0,4 1 0,0-2 0,1 0 0,2 0 0,2-2 0,0 3 0,3-2 0,0 1 0,2-3 0,3 3 0,-1-1 0,3 3 0,1 0 0,0 1 0,0 2 0,1 2 0,1-1 0,1 5 0,1 0 0,1-1 0,0 2 0,2-1 0,1 2 0,0 0 0,0-1 0,1 1 0,1 2 0,1 2 0,0 2 0,2 2 0,2-1 0,0 1 0,2 2 0,3 0 0,0 0 0,2-1 0,3 1 0,-2 1 0,-1 1 0,1 4 0,-2 0 0,1 1 0,2 2 0,-4 1 0,2 2 0,1 1 0,-1 1 0,-3 1 0,3 1 0,1 2 0,0 1 0,0 1 0,0 2 0,0 1 0,-2 1 0,2 3 0,-1 0 0,1 3 0,0 0 0,-1 1 0,0-1 0,0 2 0,-2 3 0,-2 1 0,-1 1 0,-1 4 0,-1 1 0,-2 1 0,-3 2 0,-1-1 0,-3 2 0,-4 1 0,-2 1 0,0-1 0,-1 2 0,-1 0 0,-1 2 0,-2-2 0,2 0 0,-3 2 0,-2-1 0,0 1 0,-2 1 0,-2 2 0,-2-2 0,-2 0 0,0 4 0,2-1 0,-1-2 0,1 0 0,-1 1 0,2-1 0,-2 3 0,0-1 0,-4-2 0,1 2 0,2-1 0,-3 3 0,1 0 0,-2-1 0,-2-1 0,-1 1 0,-1 0 0,-2-1 0,-2 1 0,1 2 0,-1 0 0,1-2 0,-2 0 0,0-2 0,-1 3 0,-2-2 0,-1-3 0,-2-2 0,1 1 0,-2-1 0,0 2 0,-1-1 0,1 1 0,0-1 0,-2 0 0,2-1 0,-3 1 0,0-3 0,-2 1 0,0-3 0,0-2 0,-3 2 0,-1-2 0,1 0 0,-3 2 0,1-3 0,-2-2 0,-2-2 0,-1 1 0,3 3 0,-3-3 0,1 2 0,-2 0 0,0 0 0,1-2 0,0-1 0,-1-4 0,3-1 0,-4-3 0,3 0 0,-4-2 0,1-2 0,-2 1 0,2 1 0,0-2 0,1-1 0,1 0 0,-1-2 0,1 2 0,0-2 0,0 0 0,0 2 0,0-4 0,2-1 0,-3 0 0,1-1 0,1-1 0,-2 0 0,4 0 0,2 0 0,1-1 0,4-1 0,3 0 0,5-1 0,3-4 0,4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.14748E9" units="cm"/>
          <inkml:channel name="Y" type="integer" max="2.14748E9" units="cm"/>
          <inkml:channel name="F" type="integer" max="8192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1" units="1/dev"/>
        </inkml:channelProperties>
      </inkml:inkSource>
      <inkml:timestamp xml:id="ts0" timeString="2021-07-20T12:33:59.887"/>
    </inkml:context>
    <inkml:brush xml:id="br0">
      <inkml:brushProperty name="width" value="0.13958" units="cm"/>
      <inkml:brushProperty name="height" value="0.13958" units="cm"/>
      <inkml:brushProperty name="color" value="#E71224"/>
    </inkml:brush>
  </inkml:definitions>
  <inkml:trace contextRef="#ctx0" brushRef="#br0">-3721-3854 4096,'2'2'0,"-8"-2"0,-1 2 0,-4-1 0,3 1 0,-3-1 0,-1-1 0,0-1 0,-2-1 0,0 1 0,-1-1 0,-1 2 0,0 2 0,-3-1 0,-2 1 0,0-1 0,-2-1 0,-1-1 0,-3-1 0,2 1 0,-2-3 0,-1 4 0,-1-3 0,-1-1 0,0 0 0,-1-1 0,-1-2 0,2 0 0,1-1 0,-3 1 0,3-2 0,0-2 0,-1 1 0,-1-1 0,-1 0 0,0-3 0,0 2 0,0-1 0,1-1 0,-2-1 0,4 1 0,0-2 0,1 1 0,1-1 0,2-2 0,2 0 0,-2-3 0,1 0 0,2 1 0,1 0 0,0 2 0,3-1 0,-2 0 0,0-5 0,1 3 0,1-3 0,0 0 0,2-2 0,2 2 0,-2-2 0,1 2 0,1-3 0,0 2 0,1-1 0,2 3 0,-2-2 0,2 0 0,2 0 0,-1-1 0,0-2 0,0-2 0,1-1 0,0 0 0,3-1 0,1 0 0,-1 0 0,3 0 0,-1 0 0,3-1 0,1 0 0,1-3 0,3-2 0,-1 0 0,3 1 0,0-2 0,2 0 0,1 0 0,2-2 0,0 3 0,3-1 0,0 0 0,2-3 0,2 3 0,0-1 0,2 3 0,2 0 0,-1 1 0,1 1 0,0 3 0,0-1 0,3 4 0,0 0 0,1 0 0,-1 1 0,4 0 0,-1 0 0,1 2 0,0-2 0,0 1 0,1 2 0,2 1 0,-1 3 0,3 2 0,1-1 0,1 1 0,1 1 0,2 0 0,2 1 0,0-2 0,3 1 0,-2 2 0,0 0 0,1 4 0,-2-1 0,1 2 0,1 2 0,-3 1 0,1 2 0,2 0 0,-1 2 0,-3-1 0,3 3 0,0 1 0,1 1 0,0 1 0,-1 1 0,1 3 0,-3-1 0,3 3 0,-2 1 0,2 2 0,0 0 0,-2 1 0,1-1 0,-1 3 0,0 1 0,-3 2 0,-1 1 0,-1 3 0,-1 2 0,-2 0 0,-2 1 0,-2 1 0,-2 1 0,-4 1 0,-1 0 0,-1 0 0,0 2 0,-2 1 0,0 0 0,-3-1 0,3 0 0,-4 1 0,0 0 0,-2 0 0,0 2 0,-3 1 0,-3-1 0,0 0 0,0 3 0,1 0 0,0-3 0,0 0 0,-1 2 0,2-2 0,-1 3 0,-1 0 0,-3-3 0,1 3 0,1-2 0,-2 3 0,0 0 0,-1 0 0,-2-2 0,-1 1 0,-1 0 0,-2 0 0,-1 1 0,0 0 0,-1 1 0,2-1 0,-3-1 0,0-2 0,0 3 0,-2-1 0,-1-4 0,-2-1 0,0 1 0,-1-1 0,0 1 0,0-1 0,-1 3 0,1-3 0,-2 0 0,2 0 0,-3 0 0,1-1 0,-3-1 0,0-2 0,0-1 0,-2 0 0,-1 0 0,0-1 0,-2 2 0,1-3 0,-3-1 0,0-3 0,-2 2 0,2 1 0,-1 0 0,0 0 0,-2 0 0,0 1 0,1-3 0,0 0 0,-1-5 0,3 0 0,-3-3 0,1 0 0,-2-2 0,0-1 0,-1 0 0,0 1 0,1-1 0,1-1 0,2-2 0,-3 1 0,3-1 0,-1 1 0,0-2 0,1 2 0,-1-3 0,1 0 0,-2-2 0,1 0 0,2-1 0,-3 0 0,3 0 0,3 0 0,1-1 0,3 0 0,3-2 0,5 0 0,3-3 0,2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8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89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0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4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83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41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3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3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73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79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DB8D4-932C-4E61-B3FC-17ECF6EDEB4B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6EDE-DA62-4D7D-BC77-A403FA7C3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9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5.emf"/><Relationship Id="rId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E539C4-485E-47C8-8812-B1B3C90CE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328290"/>
              </p:ext>
            </p:extLst>
          </p:nvPr>
        </p:nvGraphicFramePr>
        <p:xfrm>
          <a:off x="0" y="1"/>
          <a:ext cx="9906000" cy="6875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053">
                  <a:extLst>
                    <a:ext uri="{9D8B030D-6E8A-4147-A177-3AD203B41FA5}">
                      <a16:colId xmlns:a16="http://schemas.microsoft.com/office/drawing/2014/main" val="3506941295"/>
                    </a:ext>
                  </a:extLst>
                </a:gridCol>
                <a:gridCol w="8469947">
                  <a:extLst>
                    <a:ext uri="{9D8B030D-6E8A-4147-A177-3AD203B41FA5}">
                      <a16:colId xmlns:a16="http://schemas.microsoft.com/office/drawing/2014/main" val="3558349717"/>
                    </a:ext>
                  </a:extLst>
                </a:gridCol>
              </a:tblGrid>
              <a:tr h="68387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4000" b="1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問題を解く時の目標（ルーブリック）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966086"/>
                  </a:ext>
                </a:extLst>
              </a:tr>
              <a:tr h="2058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4000" b="1" dirty="0"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わかりやすく解き方の説明が書けた。友達の考えと自分の考えを比べ、広く深く思考した。</a:t>
                      </a:r>
                      <a:endParaRPr kumimoji="1" lang="ja-JP" altLang="en-US" sz="40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9601680"/>
                  </a:ext>
                </a:extLst>
              </a:tr>
              <a:tr h="2058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4000" b="1" dirty="0"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自分の力で問題が解けた。</a:t>
                      </a:r>
                      <a:endParaRPr kumimoji="1" lang="ja-JP" altLang="en-US" sz="40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072452"/>
                  </a:ext>
                </a:extLst>
              </a:tr>
              <a:tr h="2058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4000" b="1" dirty="0"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友達や先生に聞いたり、教科書を見たりして問題が解けた。</a:t>
                      </a:r>
                      <a:endParaRPr kumimoji="1" lang="ja-JP" altLang="en-US" sz="40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0475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EE3F8659-4076-4059-9A7C-95BC6C0B2748}"/>
                  </a:ext>
                </a:extLst>
              </p14:cNvPr>
              <p14:cNvContentPartPr/>
              <p14:nvPr/>
            </p14:nvContentPartPr>
            <p14:xfrm>
              <a:off x="142487" y="1105227"/>
              <a:ext cx="1183695" cy="1233715"/>
            </p14:xfrm>
          </p:contentPart>
        </mc:Choice>
        <mc:Fallback xmlns=""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EE3F8659-4076-4059-9A7C-95BC6C0B27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294" y="1080034"/>
                <a:ext cx="1233720" cy="1283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5EE8EDED-F94E-4C18-ADD2-E1099163CBC7}"/>
                  </a:ext>
                </a:extLst>
              </p14:cNvPr>
              <p14:cNvContentPartPr/>
              <p14:nvPr/>
            </p14:nvContentPartPr>
            <p14:xfrm>
              <a:off x="229910" y="3346713"/>
              <a:ext cx="1008848" cy="964895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5EE8EDED-F94E-4C18-ADD2-E1099163CB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725" y="3321520"/>
                <a:ext cx="1058499" cy="10149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112A8585-0787-4383-9BCB-202E4F7664B3}"/>
                  </a:ext>
                </a:extLst>
              </p14:cNvPr>
              <p14:cNvContentPartPr/>
              <p14:nvPr/>
            </p14:nvContentPartPr>
            <p14:xfrm>
              <a:off x="284414" y="5343604"/>
              <a:ext cx="934406" cy="893696"/>
            </p14:xfrm>
          </p:contentPart>
        </mc:Choice>
        <mc:Fallback xmlns=""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112A8585-0787-4383-9BCB-202E4F7664B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9228" y="5318409"/>
                <a:ext cx="984418" cy="94372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857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4E539C4-485E-47C8-8812-B1B3C90CE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498025"/>
              </p:ext>
            </p:extLst>
          </p:nvPr>
        </p:nvGraphicFramePr>
        <p:xfrm>
          <a:off x="0" y="1"/>
          <a:ext cx="9906000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053">
                  <a:extLst>
                    <a:ext uri="{9D8B030D-6E8A-4147-A177-3AD203B41FA5}">
                      <a16:colId xmlns:a16="http://schemas.microsoft.com/office/drawing/2014/main" val="3506941295"/>
                    </a:ext>
                  </a:extLst>
                </a:gridCol>
                <a:gridCol w="8469947">
                  <a:extLst>
                    <a:ext uri="{9D8B030D-6E8A-4147-A177-3AD203B41FA5}">
                      <a16:colId xmlns:a16="http://schemas.microsoft.com/office/drawing/2014/main" val="3558349717"/>
                    </a:ext>
                  </a:extLst>
                </a:gridCol>
              </a:tblGrid>
              <a:tr h="68387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自分の考えをもつ時の目標（ルーブリック）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D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966086"/>
                  </a:ext>
                </a:extLst>
              </a:tr>
              <a:tr h="2058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4000" b="1" dirty="0"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自分の考えについて説明が書けた。友達の考えと自分の考えを比べ、広く深く思考した。</a:t>
                      </a:r>
                      <a:endParaRPr kumimoji="1" lang="ja-JP" altLang="en-US" sz="40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9601680"/>
                  </a:ext>
                </a:extLst>
              </a:tr>
              <a:tr h="2058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4000" b="1" dirty="0"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自分の考えが書けた。</a:t>
                      </a:r>
                      <a:endParaRPr kumimoji="1" lang="ja-JP" altLang="en-US" sz="40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072452"/>
                  </a:ext>
                </a:extLst>
              </a:tr>
              <a:tr h="2058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000" b="1" dirty="0"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友達の考えを参考にして、自分の考えが書けた。</a:t>
                      </a:r>
                      <a:endParaRPr kumimoji="1" lang="ja-JP" altLang="en-US" sz="40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0475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EE3F8659-4076-4059-9A7C-95BC6C0B2748}"/>
                  </a:ext>
                </a:extLst>
              </p14:cNvPr>
              <p14:cNvContentPartPr/>
              <p14:nvPr/>
            </p14:nvContentPartPr>
            <p14:xfrm>
              <a:off x="142487" y="1105227"/>
              <a:ext cx="1183695" cy="1233715"/>
            </p14:xfrm>
          </p:contentPart>
        </mc:Choice>
        <mc:Fallback xmlns=""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EE3F8659-4076-4059-9A7C-95BC6C0B27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294" y="1080034"/>
                <a:ext cx="1233720" cy="1283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5EE8EDED-F94E-4C18-ADD2-E1099163CBC7}"/>
                  </a:ext>
                </a:extLst>
              </p14:cNvPr>
              <p14:cNvContentPartPr/>
              <p14:nvPr/>
            </p14:nvContentPartPr>
            <p14:xfrm>
              <a:off x="229910" y="3346713"/>
              <a:ext cx="1008848" cy="964895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5EE8EDED-F94E-4C18-ADD2-E1099163CB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725" y="3321520"/>
                <a:ext cx="1058499" cy="10149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112A8585-0787-4383-9BCB-202E4F7664B3}"/>
                  </a:ext>
                </a:extLst>
              </p14:cNvPr>
              <p14:cNvContentPartPr/>
              <p14:nvPr/>
            </p14:nvContentPartPr>
            <p14:xfrm>
              <a:off x="284414" y="5343604"/>
              <a:ext cx="934406" cy="893696"/>
            </p14:xfrm>
          </p:contentPart>
        </mc:Choice>
        <mc:Fallback xmlns=""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112A8585-0787-4383-9BCB-202E4F7664B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9228" y="5318409"/>
                <a:ext cx="984418" cy="94372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994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A4 210 x 297 mm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2021-08-24T12:59:12Z</dcterms:created>
  <dcterms:modified xsi:type="dcterms:W3CDTF">2021-08-24T12:59:17Z</dcterms:modified>
</cp:coreProperties>
</file>