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06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8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89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0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37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50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27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0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4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6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51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4D553-2C25-456B-A0BC-4BCDDCCEB165}" type="datetimeFigureOut">
              <a:rPr kumimoji="1" lang="ja-JP" altLang="en-US" smtClean="0"/>
              <a:t>2021/4/10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0710-73E9-4C9E-82EB-C9BAB2CD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005371-E654-4B51-9139-F3443CD3AD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285BAE-E808-4F26-B2EC-EA695A7B7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部分円 7">
            <a:extLst>
              <a:ext uri="{FF2B5EF4-FFF2-40B4-BE49-F238E27FC236}">
                <a16:creationId xmlns:a16="http://schemas.microsoft.com/office/drawing/2014/main" id="{48717436-5BDF-4F39-A986-FF17E92ED0CC}"/>
              </a:ext>
            </a:extLst>
          </p:cNvPr>
          <p:cNvSpPr/>
          <p:nvPr/>
        </p:nvSpPr>
        <p:spPr>
          <a:xfrm rot="5400000">
            <a:off x="2052858" y="102945"/>
            <a:ext cx="5583290" cy="5583290"/>
          </a:xfrm>
          <a:prstGeom prst="pie">
            <a:avLst>
              <a:gd name="adj1" fmla="val 5388636"/>
              <a:gd name="adj2" fmla="val 162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6803D95B-A813-4FED-9D9F-73889B3225F1}"/>
              </a:ext>
            </a:extLst>
          </p:cNvPr>
          <p:cNvSpPr/>
          <p:nvPr/>
        </p:nvSpPr>
        <p:spPr>
          <a:xfrm>
            <a:off x="30152" y="3377389"/>
            <a:ext cx="2416196" cy="153207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dirty="0"/>
              <a:t>こんなクラスにしたい</a:t>
            </a:r>
          </a:p>
        </p:txBody>
      </p:sp>
      <p:sp>
        <p:nvSpPr>
          <p:cNvPr id="46" name="フローチャート: 代替処理 45">
            <a:extLst>
              <a:ext uri="{FF2B5EF4-FFF2-40B4-BE49-F238E27FC236}">
                <a16:creationId xmlns:a16="http://schemas.microsoft.com/office/drawing/2014/main" id="{F5E136D3-0179-40F4-8EC7-D6C2F6D6AE32}"/>
              </a:ext>
            </a:extLst>
          </p:cNvPr>
          <p:cNvSpPr/>
          <p:nvPr/>
        </p:nvSpPr>
        <p:spPr>
          <a:xfrm>
            <a:off x="692360" y="4991491"/>
            <a:ext cx="2416196" cy="153207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dirty="0"/>
              <a:t>こんなクラスにしたい</a:t>
            </a:r>
          </a:p>
        </p:txBody>
      </p:sp>
      <p:sp>
        <p:nvSpPr>
          <p:cNvPr id="47" name="フローチャート: 代替処理 46">
            <a:extLst>
              <a:ext uri="{FF2B5EF4-FFF2-40B4-BE49-F238E27FC236}">
                <a16:creationId xmlns:a16="http://schemas.microsoft.com/office/drawing/2014/main" id="{BB5CC4E6-E508-46D4-A767-7675E28302B1}"/>
              </a:ext>
            </a:extLst>
          </p:cNvPr>
          <p:cNvSpPr/>
          <p:nvPr/>
        </p:nvSpPr>
        <p:spPr>
          <a:xfrm>
            <a:off x="3260956" y="4992447"/>
            <a:ext cx="2416196" cy="153207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dirty="0"/>
              <a:t>こんなクラスにしたい</a:t>
            </a:r>
          </a:p>
        </p:txBody>
      </p:sp>
      <p:sp>
        <p:nvSpPr>
          <p:cNvPr id="48" name="フローチャート: 代替処理 47">
            <a:extLst>
              <a:ext uri="{FF2B5EF4-FFF2-40B4-BE49-F238E27FC236}">
                <a16:creationId xmlns:a16="http://schemas.microsoft.com/office/drawing/2014/main" id="{4F40B71B-0A9D-475E-9EED-FD2F36955025}"/>
              </a:ext>
            </a:extLst>
          </p:cNvPr>
          <p:cNvSpPr/>
          <p:nvPr/>
        </p:nvSpPr>
        <p:spPr>
          <a:xfrm>
            <a:off x="5806907" y="4969600"/>
            <a:ext cx="2416196" cy="153207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dirty="0"/>
              <a:t>こんなクラスにしたい</a:t>
            </a:r>
          </a:p>
        </p:txBody>
      </p:sp>
      <p:sp>
        <p:nvSpPr>
          <p:cNvPr id="49" name="フローチャート: 代替処理 48">
            <a:extLst>
              <a:ext uri="{FF2B5EF4-FFF2-40B4-BE49-F238E27FC236}">
                <a16:creationId xmlns:a16="http://schemas.microsoft.com/office/drawing/2014/main" id="{9A1DE587-C526-48C3-A37F-983A1CB128A6}"/>
              </a:ext>
            </a:extLst>
          </p:cNvPr>
          <p:cNvSpPr/>
          <p:nvPr/>
        </p:nvSpPr>
        <p:spPr>
          <a:xfrm>
            <a:off x="7459652" y="3398037"/>
            <a:ext cx="2416196" cy="153207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dirty="0"/>
              <a:t>こんなクラスにしたい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7514A94-5D80-4B2A-A373-B523E980EDA4}"/>
              </a:ext>
            </a:extLst>
          </p:cNvPr>
          <p:cNvCxnSpPr>
            <a:stCxn id="47" idx="0"/>
          </p:cNvCxnSpPr>
          <p:nvPr/>
        </p:nvCxnSpPr>
        <p:spPr>
          <a:xfrm flipV="1">
            <a:off x="4469054" y="2894590"/>
            <a:ext cx="75237" cy="20978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弧 50">
            <a:extLst>
              <a:ext uri="{FF2B5EF4-FFF2-40B4-BE49-F238E27FC236}">
                <a16:creationId xmlns:a16="http://schemas.microsoft.com/office/drawing/2014/main" id="{9EFE21FE-6163-43CA-8590-01DFA03D2817}"/>
              </a:ext>
            </a:extLst>
          </p:cNvPr>
          <p:cNvSpPr/>
          <p:nvPr/>
        </p:nvSpPr>
        <p:spPr>
          <a:xfrm rot="4729003">
            <a:off x="1828599" y="2255695"/>
            <a:ext cx="1075790" cy="1623359"/>
          </a:xfrm>
          <a:prstGeom prst="arc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弧 51">
            <a:extLst>
              <a:ext uri="{FF2B5EF4-FFF2-40B4-BE49-F238E27FC236}">
                <a16:creationId xmlns:a16="http://schemas.microsoft.com/office/drawing/2014/main" id="{E717F82A-BF98-451C-B275-E33AAFA5E987}"/>
              </a:ext>
            </a:extLst>
          </p:cNvPr>
          <p:cNvSpPr/>
          <p:nvPr/>
        </p:nvSpPr>
        <p:spPr>
          <a:xfrm rot="4729003">
            <a:off x="-438447" y="694274"/>
            <a:ext cx="4852413" cy="3770497"/>
          </a:xfrm>
          <a:prstGeom prst="arc">
            <a:avLst>
              <a:gd name="adj1" fmla="val 17483008"/>
              <a:gd name="adj2" fmla="val 0"/>
            </a:avLst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弧 52">
            <a:extLst>
              <a:ext uri="{FF2B5EF4-FFF2-40B4-BE49-F238E27FC236}">
                <a16:creationId xmlns:a16="http://schemas.microsoft.com/office/drawing/2014/main" id="{286BD2D9-E85B-43EF-8040-2D40624D844D}"/>
              </a:ext>
            </a:extLst>
          </p:cNvPr>
          <p:cNvSpPr/>
          <p:nvPr/>
        </p:nvSpPr>
        <p:spPr>
          <a:xfrm rot="16870997" flipH="1">
            <a:off x="5114757" y="694273"/>
            <a:ext cx="4852413" cy="3770497"/>
          </a:xfrm>
          <a:prstGeom prst="arc">
            <a:avLst>
              <a:gd name="adj1" fmla="val 17483008"/>
              <a:gd name="adj2" fmla="val 0"/>
            </a:avLst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>
            <a:extLst>
              <a:ext uri="{FF2B5EF4-FFF2-40B4-BE49-F238E27FC236}">
                <a16:creationId xmlns:a16="http://schemas.microsoft.com/office/drawing/2014/main" id="{B4DC604E-D762-44BB-BDB2-1228BCEEE11F}"/>
              </a:ext>
            </a:extLst>
          </p:cNvPr>
          <p:cNvSpPr/>
          <p:nvPr/>
        </p:nvSpPr>
        <p:spPr>
          <a:xfrm rot="16870997" flipH="1">
            <a:off x="7035160" y="2299089"/>
            <a:ext cx="1075790" cy="1623359"/>
          </a:xfrm>
          <a:prstGeom prst="arc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7D3D1EA-3C18-4766-B195-BEE5B86C06E4}"/>
              </a:ext>
            </a:extLst>
          </p:cNvPr>
          <p:cNvSpPr txBox="1"/>
          <p:nvPr/>
        </p:nvSpPr>
        <p:spPr>
          <a:xfrm>
            <a:off x="3806536" y="341431"/>
            <a:ext cx="229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学級目標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363ACD1-4351-44BC-9F38-F6607761E9CD}"/>
              </a:ext>
            </a:extLst>
          </p:cNvPr>
          <p:cNvSpPr txBox="1"/>
          <p:nvPr/>
        </p:nvSpPr>
        <p:spPr>
          <a:xfrm>
            <a:off x="6848640" y="126817"/>
            <a:ext cx="31019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名前</a:t>
            </a:r>
            <a:endParaRPr kumimoji="1" lang="en-US" altLang="ja-JP" sz="2800" dirty="0"/>
          </a:p>
          <a:p>
            <a:r>
              <a:rPr kumimoji="1" lang="ja-JP" altLang="en-US" sz="2800" dirty="0"/>
              <a:t>（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213119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2021-04-10T02:39:18Z</dcterms:created>
  <dcterms:modified xsi:type="dcterms:W3CDTF">2021-04-10T02:39:24Z</dcterms:modified>
</cp:coreProperties>
</file>